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259" r:id="rId3"/>
    <p:sldId id="268" r:id="rId4"/>
    <p:sldId id="269" r:id="rId5"/>
    <p:sldId id="270" r:id="rId6"/>
    <p:sldId id="271" r:id="rId7"/>
    <p:sldId id="281" r:id="rId8"/>
    <p:sldId id="280" r:id="rId9"/>
    <p:sldId id="258" r:id="rId10"/>
    <p:sldId id="257" r:id="rId11"/>
    <p:sldId id="260" r:id="rId12"/>
    <p:sldId id="276" r:id="rId13"/>
    <p:sldId id="277" r:id="rId14"/>
    <p:sldId id="279" r:id="rId15"/>
    <p:sldId id="266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55858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C6822-0B09-4CB4-B686-11D7E7C1B985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28AB2-AB87-4DF4-A8F8-D0D44552CF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7039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8AB2-AB87-4DF4-A8F8-D0D44552CF4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753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304-D985-40C3-B503-9517B9CC4954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A1F19B-466D-4830-912B-7B0C16BE40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304-D985-40C3-B503-9517B9CC4954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F19B-466D-4830-912B-7B0C16BE40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304-D985-40C3-B503-9517B9CC4954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F19B-466D-4830-912B-7B0C16BE40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304-D985-40C3-B503-9517B9CC4954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F19B-466D-4830-912B-7B0C16BE40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304-D985-40C3-B503-9517B9CC4954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F19B-466D-4830-912B-7B0C16BE40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304-D985-40C3-B503-9517B9CC4954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F19B-466D-4830-912B-7B0C16BE40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304-D985-40C3-B503-9517B9CC4954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F19B-466D-4830-912B-7B0C16BE40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304-D985-40C3-B503-9517B9CC4954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F19B-466D-4830-912B-7B0C16BE40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304-D985-40C3-B503-9517B9CC4954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F19B-466D-4830-912B-7B0C16BE40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304-D985-40C3-B503-9517B9CC4954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F19B-466D-4830-912B-7B0C16BE40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304-D985-40C3-B503-9517B9CC4954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F19B-466D-4830-912B-7B0C16BE40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F337304-D985-40C3-B503-9517B9CC4954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5A1F19B-466D-4830-912B-7B0C16BE40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9600" dirty="0" smtClean="0"/>
              <a:t>Фея ночи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Коллектив Театра Моды «Комплимент»</a:t>
            </a:r>
          </a:p>
          <a:p>
            <a:pPr algn="r"/>
            <a:r>
              <a:rPr lang="ru-RU" dirty="0" smtClean="0"/>
              <a:t>МАОУ СОШ № 113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1293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04856" cy="11540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Цветы</a:t>
            </a:r>
            <a:br>
              <a:rPr lang="ru-RU" dirty="0" smtClean="0"/>
            </a:br>
            <a:r>
              <a:rPr lang="ru-RU" dirty="0" smtClean="0"/>
              <a:t>                                    </a:t>
            </a:r>
            <a:r>
              <a:rPr lang="ru-RU" sz="2700" dirty="0" smtClean="0"/>
              <a:t>Обводим, вырезаем</a:t>
            </a:r>
            <a:endParaRPr lang="ru-RU" sz="2700" dirty="0"/>
          </a:p>
        </p:txBody>
      </p:sp>
      <p:pic>
        <p:nvPicPr>
          <p:cNvPr id="1026" name="Picture 2" descr="C:\Users\Гостьи\Desktop\вид работы\IMG_20181207_1803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199324" cy="3149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0968"/>
            <a:ext cx="4283968" cy="3212246"/>
          </a:xfrm>
        </p:spPr>
      </p:pic>
    </p:spTree>
    <p:extLst>
      <p:ext uri="{BB962C8B-B14F-4D97-AF65-F5344CB8AC3E}">
        <p14:creationId xmlns="" xmlns:p14="http://schemas.microsoft.com/office/powerpoint/2010/main" val="292958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Цветы</a:t>
            </a:r>
            <a:br>
              <a:rPr lang="ru-RU" dirty="0" smtClean="0"/>
            </a:br>
            <a:r>
              <a:rPr lang="ru-RU" dirty="0" smtClean="0"/>
              <a:t>                             </a:t>
            </a:r>
            <a:r>
              <a:rPr lang="ru-RU" sz="2700" dirty="0" smtClean="0"/>
              <a:t>С</a:t>
            </a:r>
            <a:r>
              <a:rPr lang="ru-RU" sz="2700" dirty="0" smtClean="0"/>
              <a:t>вечкой </a:t>
            </a:r>
            <a:r>
              <a:rPr lang="ru-RU" sz="2700" dirty="0" smtClean="0"/>
              <a:t>обжигаем края, </a:t>
            </a:r>
            <a:br>
              <a:rPr lang="ru-RU" sz="2700" dirty="0" smtClean="0"/>
            </a:br>
            <a:r>
              <a:rPr lang="ru-RU" sz="2700" dirty="0" smtClean="0"/>
              <a:t>                                паяльником делаем отверстия</a:t>
            </a:r>
            <a:endParaRPr lang="ru-RU" sz="27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4864"/>
            <a:ext cx="4081099" cy="4407889"/>
          </a:xfrm>
        </p:spPr>
      </p:pic>
      <p:pic>
        <p:nvPicPr>
          <p:cNvPr id="2051" name="Picture 3" descr="C:\Users\Гостьи\Desktop\пайка\IMG_20181207_1809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636965" cy="39762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87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3152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Цветы</a:t>
            </a:r>
            <a:br>
              <a:rPr lang="ru-RU" dirty="0" smtClean="0"/>
            </a:br>
            <a:r>
              <a:rPr lang="ru-RU" sz="2700" dirty="0" smtClean="0"/>
              <a:t>    </a:t>
            </a:r>
            <a:r>
              <a:rPr lang="ru-RU" sz="2700" dirty="0" smtClean="0"/>
              <a:t>Соединяем </a:t>
            </a:r>
            <a:r>
              <a:rPr lang="ru-RU" sz="2700" dirty="0" smtClean="0"/>
              <a:t>веревкой 5 заготовок в один цветок</a:t>
            </a:r>
            <a:endParaRPr lang="ru-RU" sz="27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4430017" cy="3322513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96952"/>
            <a:ext cx="4704523" cy="3528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73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5"/>
            <a:ext cx="73152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Цветы</a:t>
            </a:r>
            <a:br>
              <a:rPr lang="ru-RU" dirty="0" smtClean="0"/>
            </a:br>
            <a:r>
              <a:rPr lang="ru-RU" dirty="0" smtClean="0"/>
              <a:t>                                  </a:t>
            </a:r>
            <a:r>
              <a:rPr lang="ru-RU" sz="2700" dirty="0" smtClean="0"/>
              <a:t>П</a:t>
            </a:r>
            <a:r>
              <a:rPr lang="ru-RU" sz="2700" dirty="0" smtClean="0"/>
              <a:t>окрываем </a:t>
            </a:r>
            <a:r>
              <a:rPr lang="ru-RU" sz="2700" dirty="0" smtClean="0"/>
              <a:t>краской</a:t>
            </a:r>
            <a:endParaRPr lang="ru-RU" sz="2700" dirty="0"/>
          </a:p>
        </p:txBody>
      </p:sp>
      <p:pic>
        <p:nvPicPr>
          <p:cNvPr id="3074" name="Picture 2" descr="C:\Users\Гостьи\Desktop\расскраска\IMG_20181207_1808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652992" cy="34897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Гостьи\Desktop\расскраска\IMG_20181207_1808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3654863" cy="2741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1702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5"/>
            <a:ext cx="7315200" cy="12961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Цветы</a:t>
            </a:r>
            <a:br>
              <a:rPr lang="ru-RU" dirty="0" smtClean="0"/>
            </a:br>
            <a:r>
              <a:rPr lang="ru-RU" dirty="0" smtClean="0"/>
              <a:t>                     </a:t>
            </a:r>
            <a:r>
              <a:rPr lang="ru-RU" dirty="0" smtClean="0"/>
              <a:t> </a:t>
            </a:r>
            <a:r>
              <a:rPr lang="ru-RU" sz="2700" dirty="0" smtClean="0"/>
              <a:t>П</a:t>
            </a:r>
            <a:r>
              <a:rPr lang="ru-RU" sz="2700" dirty="0" smtClean="0"/>
              <a:t>ривязываем </a:t>
            </a:r>
            <a:r>
              <a:rPr lang="ru-RU" sz="2700" dirty="0" smtClean="0"/>
              <a:t>цветы к платью</a:t>
            </a:r>
            <a:endParaRPr lang="ru-RU" sz="2700" dirty="0"/>
          </a:p>
        </p:txBody>
      </p:sp>
      <p:pic>
        <p:nvPicPr>
          <p:cNvPr id="2050" name="Picture 2" descr="F:\тм\платье2\Y-2HYhHTG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844824"/>
            <a:ext cx="3559324" cy="4745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3384376" cy="720080"/>
          </a:xfrm>
        </p:spPr>
        <p:txBody>
          <a:bodyPr/>
          <a:lstStyle/>
          <a:p>
            <a:pPr algn="ctr"/>
            <a:r>
              <a:rPr lang="ru-RU" dirty="0" smtClean="0"/>
              <a:t>Готово!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3312368" cy="44164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692696"/>
            <a:ext cx="4383461" cy="58446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57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20689"/>
            <a:ext cx="7315200" cy="8640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916833"/>
            <a:ext cx="7315200" cy="43925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i="1" dirty="0" smtClean="0"/>
              <a:t>Спасибо за внимание</a:t>
            </a:r>
            <a:endParaRPr lang="ru-RU" sz="80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87981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 чего делаем?</a:t>
            </a:r>
            <a:br>
              <a:rPr lang="ru-RU" dirty="0" smtClean="0"/>
            </a:br>
            <a:r>
              <a:rPr lang="ru-RU" sz="3100" dirty="0" smtClean="0"/>
              <a:t>(мусорные мешки и пластиковые бутылки)</a:t>
            </a:r>
            <a:endParaRPr lang="ru-RU" sz="31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060848"/>
            <a:ext cx="3957821" cy="4516957"/>
          </a:xfrm>
        </p:spPr>
      </p:pic>
    </p:spTree>
    <p:extLst>
      <p:ext uri="{BB962C8B-B14F-4D97-AF65-F5344CB8AC3E}">
        <p14:creationId xmlns="" xmlns:p14="http://schemas.microsoft.com/office/powerpoint/2010/main" val="240154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1"/>
            <a:ext cx="7315200" cy="792087"/>
          </a:xfrm>
        </p:spPr>
        <p:txBody>
          <a:bodyPr/>
          <a:lstStyle/>
          <a:p>
            <a:pPr algn="ctr"/>
            <a:r>
              <a:rPr lang="ru-RU" dirty="0" smtClean="0"/>
              <a:t>Черный всегда в моде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4392488" cy="4516098"/>
          </a:xfrm>
        </p:spPr>
      </p:pic>
      <p:pic>
        <p:nvPicPr>
          <p:cNvPr id="5122" name="Picture 2" descr="F:\тм\платье\vechernee-plate-v-pol-chernogo-cveta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505220"/>
            <a:ext cx="3055801" cy="5092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050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438"/>
            <a:ext cx="7315200" cy="1154097"/>
          </a:xfrm>
        </p:spPr>
        <p:txBody>
          <a:bodyPr/>
          <a:lstStyle/>
          <a:p>
            <a:pPr algn="ctr"/>
            <a:r>
              <a:rPr lang="ru-RU" dirty="0" smtClean="0"/>
              <a:t>Акцент на золото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12976"/>
            <a:ext cx="3860242" cy="28951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507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4216683" cy="280831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1744"/>
            <a:ext cx="7315200" cy="1154097"/>
          </a:xfrm>
        </p:spPr>
        <p:txBody>
          <a:bodyPr/>
          <a:lstStyle/>
          <a:p>
            <a:pPr algn="ctr"/>
            <a:r>
              <a:rPr lang="ru-RU" dirty="0" smtClean="0"/>
              <a:t>И, конечно, цветы!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068960"/>
            <a:ext cx="3450667" cy="3159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739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7315200" cy="864096"/>
          </a:xfrm>
        </p:spPr>
        <p:txBody>
          <a:bodyPr/>
          <a:lstStyle/>
          <a:p>
            <a:r>
              <a:rPr lang="ru-RU" dirty="0" smtClean="0"/>
              <a:t>Юбка</a:t>
            </a:r>
            <a:endParaRPr lang="ru-RU" dirty="0"/>
          </a:p>
        </p:txBody>
      </p:sp>
      <p:pic>
        <p:nvPicPr>
          <p:cNvPr id="4098" name="Picture 2" descr="F:\тм\платье2\g54eN_onry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9842" y="620688"/>
            <a:ext cx="4374932" cy="5833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5"/>
            <a:ext cx="7315200" cy="10081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F:\тм\платье2\IMG-20181209-WA0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3152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4400" y="476673"/>
            <a:ext cx="7315200" cy="1224135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Основа готова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                           Будем </a:t>
            </a:r>
            <a:r>
              <a:rPr lang="ru-RU" dirty="0" smtClean="0"/>
              <a:t>украшать!</a:t>
            </a:r>
            <a:endParaRPr lang="ru-RU" dirty="0"/>
          </a:p>
        </p:txBody>
      </p:sp>
      <p:pic>
        <p:nvPicPr>
          <p:cNvPr id="3074" name="Picture 2" descr="F:\тм\платье2\Dca_TXLZPo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44824"/>
            <a:ext cx="3537273" cy="4716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9"/>
            <a:ext cx="73152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Цветы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       </a:t>
            </a:r>
            <a:r>
              <a:rPr lang="ru-RU" sz="2700" dirty="0" smtClean="0"/>
              <a:t>Делаем трафареты (5 штук разного размера), </a:t>
            </a:r>
            <a:br>
              <a:rPr lang="ru-RU" sz="2700" dirty="0" smtClean="0"/>
            </a:br>
            <a:r>
              <a:rPr lang="ru-RU" sz="2700" dirty="0" smtClean="0"/>
              <a:t>                                                   обводим, вырезаем</a:t>
            </a:r>
            <a:endParaRPr lang="ru-RU" sz="27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4248472" cy="3186354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01008"/>
            <a:ext cx="4091947" cy="30689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593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339</TotalTime>
  <Words>45</Words>
  <Application>Microsoft Office PowerPoint</Application>
  <PresentationFormat>Экран (4:3)</PresentationFormat>
  <Paragraphs>18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Перспектива</vt:lpstr>
      <vt:lpstr>Фея ночи</vt:lpstr>
      <vt:lpstr>Из чего делаем? (мусорные мешки и пластиковые бутылки)</vt:lpstr>
      <vt:lpstr>Черный всегда в моде</vt:lpstr>
      <vt:lpstr>Акцент на золото</vt:lpstr>
      <vt:lpstr>И, конечно, цветы!</vt:lpstr>
      <vt:lpstr>Юбка</vt:lpstr>
      <vt:lpstr>Слайд 7</vt:lpstr>
      <vt:lpstr>Основа готова.                             Будем украшать!</vt:lpstr>
      <vt:lpstr>Цветы         Делаем трафареты (5 штук разного размера),                                                     обводим, вырезаем</vt:lpstr>
      <vt:lpstr>Цветы                                     Обводим, вырезаем</vt:lpstr>
      <vt:lpstr>Цветы                              Свечкой обжигаем края,                                  паяльником делаем отверстия</vt:lpstr>
      <vt:lpstr>Цветы     Соединяем веревкой 5 заготовок в один цветок</vt:lpstr>
      <vt:lpstr>Цветы                                   Покрываем краской</vt:lpstr>
      <vt:lpstr>Цветы                       Привязываем цветы к платью</vt:lpstr>
      <vt:lpstr>Готово!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Василий</cp:lastModifiedBy>
  <cp:revision>35</cp:revision>
  <dcterms:created xsi:type="dcterms:W3CDTF">2018-12-08T15:33:32Z</dcterms:created>
  <dcterms:modified xsi:type="dcterms:W3CDTF">2018-12-09T13:37:26Z</dcterms:modified>
</cp:coreProperties>
</file>